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5" r:id="rId3"/>
    <p:sldId id="276" r:id="rId4"/>
    <p:sldId id="306" r:id="rId5"/>
    <p:sldId id="286" r:id="rId6"/>
    <p:sldId id="303" r:id="rId7"/>
    <p:sldId id="304" r:id="rId8"/>
    <p:sldId id="307" r:id="rId9"/>
    <p:sldId id="285" r:id="rId10"/>
    <p:sldId id="309" r:id="rId11"/>
    <p:sldId id="278" r:id="rId12"/>
    <p:sldId id="30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32" autoAdjust="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Geografia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Prof. </a:t>
            </a:r>
            <a:r>
              <a:rPr lang="pt-BR" dirty="0" err="1"/>
              <a:t>Tauê</a:t>
            </a:r>
            <a:r>
              <a:rPr lang="pt-BR" dirty="0"/>
              <a:t> </a:t>
            </a:r>
            <a:r>
              <a:rPr lang="pt-BR" dirty="0" err="1"/>
              <a:t>Al-Alam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45" y="0"/>
            <a:ext cx="6179957" cy="183022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667" y="3434520"/>
            <a:ext cx="28575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51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14712" cy="627017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2"/>
                </a:solidFill>
              </a:rPr>
              <a:t>As cidades e a urbanização brasileira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23F32-1D51-4501-9964-4DBC9F7C1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81" y="459297"/>
            <a:ext cx="3572623" cy="3180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3A27EA-86E8-4507-AAB5-473F67383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9" y="3615552"/>
            <a:ext cx="3704516" cy="324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88A7969-8CA5-4CBB-8B5D-F8E372BB5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190" y="1017564"/>
            <a:ext cx="6402613" cy="5507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3878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443" y="60960"/>
            <a:ext cx="8596668" cy="644434"/>
          </a:xfrm>
        </p:spPr>
        <p:txBody>
          <a:bodyPr/>
          <a:lstStyle/>
          <a:p>
            <a:r>
              <a:rPr lang="pt-BR" dirty="0"/>
              <a:t>Fluxos Migratórios no Brasil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494FB4-AB76-4386-AFC1-EAE662DE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02" y="2867487"/>
            <a:ext cx="3795730" cy="39295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B68633C-F336-41E4-B09B-DD69471E9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64" y="1254478"/>
            <a:ext cx="7912782" cy="51023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28B871-7A2F-45D5-B831-302DDEEAD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005" y="45931"/>
            <a:ext cx="2978272" cy="273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95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14712" cy="627017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2"/>
                </a:solidFill>
              </a:rPr>
              <a:t>As cidades e a urbanização brasileira</a:t>
            </a:r>
            <a:endParaRPr lang="pt-BR" dirty="0"/>
          </a:p>
        </p:txBody>
      </p:sp>
      <p:pic>
        <p:nvPicPr>
          <p:cNvPr id="7" name="Picture 2" descr="Resultado de imagem para mapa de urbanizaÃ§Ã£o do brasi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517" y="700790"/>
            <a:ext cx="7829195" cy="60213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845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14712" cy="627017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2"/>
                </a:solidFill>
              </a:rPr>
              <a:t>As cidades e a urbanização brasileira</a:t>
            </a:r>
          </a:p>
        </p:txBody>
      </p:sp>
      <p:pic>
        <p:nvPicPr>
          <p:cNvPr id="7" name="Picture 2" descr="Resultado de imagem para urbanizaÃ§Ã£o brasileir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6895" y="523539"/>
            <a:ext cx="5078311" cy="3169850"/>
          </a:xfrm>
          <a:prstGeom prst="rect">
            <a:avLst/>
          </a:prstGeom>
          <a:noFill/>
        </p:spPr>
      </p:pic>
      <p:pic>
        <p:nvPicPr>
          <p:cNvPr id="8" name="Picture 2" descr="Quais as principais características da urbanização brasileira? |  Descomplica | Urbanização, Atividades de geografia, Geograf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4" y="841658"/>
            <a:ext cx="5053328" cy="52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Tarsila Popular' supera Monet e é a exposição mais vista no Masp em 20 anos  | Hypeness – Inovação e criatividade para todo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43" y="3807864"/>
            <a:ext cx="4470214" cy="279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905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14712" cy="627017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2"/>
                </a:solidFill>
              </a:rPr>
              <a:t>As cidades e a urbanização brasileira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82CC7CD-0490-4B92-B3DA-2AA783E8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77" y="627017"/>
            <a:ext cx="10719324" cy="614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18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14712" cy="627017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2"/>
                </a:solidFill>
              </a:rPr>
              <a:t>As cidades e a urbanização brasileira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6AC6DD-545E-4438-AC6B-F72ED202E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6" y="627017"/>
            <a:ext cx="6636428" cy="61366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579D7E9-4366-4F71-B399-6B4FC9C68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3" y="1758173"/>
            <a:ext cx="5170504" cy="431021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8BF382C-DB30-4FE8-9FE0-B8460E031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897" y="6068389"/>
            <a:ext cx="3314700" cy="695325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D07B22F0-9118-4FB5-B51D-6E9CA676343D}"/>
              </a:ext>
            </a:extLst>
          </p:cNvPr>
          <p:cNvSpPr/>
          <p:nvPr/>
        </p:nvSpPr>
        <p:spPr>
          <a:xfrm>
            <a:off x="6764784" y="789611"/>
            <a:ext cx="1331650" cy="753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IPTU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4A5FC89-4081-4D4E-8601-3CDB68BBA83D}"/>
              </a:ext>
            </a:extLst>
          </p:cNvPr>
          <p:cNvSpPr/>
          <p:nvPr/>
        </p:nvSpPr>
        <p:spPr>
          <a:xfrm>
            <a:off x="8216284" y="789610"/>
            <a:ext cx="1331650" cy="753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ITR</a:t>
            </a:r>
          </a:p>
        </p:txBody>
      </p:sp>
    </p:spTree>
    <p:extLst>
      <p:ext uri="{BB962C8B-B14F-4D97-AF65-F5344CB8AC3E}">
        <p14:creationId xmlns:p14="http://schemas.microsoft.com/office/powerpoint/2010/main" val="4127676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666514" cy="687977"/>
          </a:xfrm>
        </p:spPr>
        <p:txBody>
          <a:bodyPr/>
          <a:lstStyle/>
          <a:p>
            <a:r>
              <a:rPr lang="pt-BR" dirty="0">
                <a:solidFill>
                  <a:schemeClr val="accent2"/>
                </a:solidFill>
              </a:rPr>
              <a:t>As cidades e a urbanização brasileira</a:t>
            </a:r>
            <a:endParaRPr lang="pt-B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5889" y="1286747"/>
            <a:ext cx="4070181" cy="2518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Resultado de imagem para pobreza no Brasi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268" y="1286747"/>
            <a:ext cx="4237290" cy="2440679"/>
          </a:xfrm>
          <a:prstGeom prst="rect">
            <a:avLst/>
          </a:prstGeom>
          <a:noFill/>
        </p:spPr>
      </p:pic>
      <p:pic>
        <p:nvPicPr>
          <p:cNvPr id="9" name="Picture 4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3336" y="1286747"/>
            <a:ext cx="2682154" cy="2742564"/>
          </a:xfrm>
          <a:prstGeom prst="rect">
            <a:avLst/>
          </a:prstGeom>
          <a:noFill/>
        </p:spPr>
      </p:pic>
      <p:pic>
        <p:nvPicPr>
          <p:cNvPr id="10" name="Picture 2" descr="Imagem relacionad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1268" y="3912785"/>
            <a:ext cx="4482692" cy="2878884"/>
          </a:xfrm>
          <a:prstGeom prst="rect">
            <a:avLst/>
          </a:prstGeom>
          <a:noFill/>
        </p:spPr>
      </p:pic>
      <p:pic>
        <p:nvPicPr>
          <p:cNvPr id="7170" name="Picture 2" descr="Blindagem de carros: saiba como se proteger da violência urban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680" y="4628081"/>
            <a:ext cx="3256935" cy="169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Vetor Grátis | Ilustração com poluições na terr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226" y="3895657"/>
            <a:ext cx="3144182" cy="291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87085" y="687577"/>
            <a:ext cx="957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- Problemas Urbanos</a:t>
            </a:r>
          </a:p>
        </p:txBody>
      </p:sp>
    </p:spTree>
    <p:extLst>
      <p:ext uri="{BB962C8B-B14F-4D97-AF65-F5344CB8AC3E}">
        <p14:creationId xmlns:p14="http://schemas.microsoft.com/office/powerpoint/2010/main" val="113105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666514" cy="687977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chemeClr val="accent2"/>
                </a:solidFill>
              </a:rPr>
              <a:t>As cidades e a urbanização brasileira</a:t>
            </a:r>
            <a:endParaRPr lang="pt-BR" sz="32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7085" y="687577"/>
            <a:ext cx="957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- Problemas Urbanos</a:t>
            </a:r>
          </a:p>
        </p:txBody>
      </p:sp>
      <p:pic>
        <p:nvPicPr>
          <p:cNvPr id="1028" name="Picture 4" descr="Apartamento de luxo ou condomínio fechado: qual é a melhor opção?">
            <a:extLst>
              <a:ext uri="{FF2B5EF4-FFF2-40B4-BE49-F238E27FC236}">
                <a16:creationId xmlns:a16="http://schemas.microsoft.com/office/drawing/2014/main" id="{C3CBC228-0713-469F-86D9-30F30125E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23" y="1056909"/>
            <a:ext cx="4739094" cy="281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heça o novo condomínio fechado que promete lazer e uma vista incrível de  Anápolis - Portal 6">
            <a:extLst>
              <a:ext uri="{FF2B5EF4-FFF2-40B4-BE49-F238E27FC236}">
                <a16:creationId xmlns:a16="http://schemas.microsoft.com/office/drawing/2014/main" id="{1BB7AA6D-2F07-4770-B6A3-C692DD933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23" y="4003829"/>
            <a:ext cx="4771849" cy="26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46E17C2-D843-4FC4-9000-7A287F0B4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691" y="61823"/>
            <a:ext cx="5192375" cy="673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88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666514" cy="687977"/>
          </a:xfrm>
        </p:spPr>
        <p:txBody>
          <a:bodyPr/>
          <a:lstStyle/>
          <a:p>
            <a:r>
              <a:rPr lang="pt-BR" dirty="0">
                <a:solidFill>
                  <a:schemeClr val="accent2"/>
                </a:solidFill>
              </a:rPr>
              <a:t>As cidades e a urbanização brasileira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7085" y="687577"/>
            <a:ext cx="957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- Problemas Urbanos</a:t>
            </a:r>
          </a:p>
        </p:txBody>
      </p:sp>
      <p:pic>
        <p:nvPicPr>
          <p:cNvPr id="1026" name="Picture 2" descr="O que é Gentrificação e por que você deveria se preocupar com isso - COURB">
            <a:extLst>
              <a:ext uri="{FF2B5EF4-FFF2-40B4-BE49-F238E27FC236}">
                <a16:creationId xmlns:a16="http://schemas.microsoft.com/office/drawing/2014/main" id="{8263391E-9BE4-4F0E-B7C0-F39180490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958" y="1138573"/>
            <a:ext cx="7702556" cy="257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lourinho Salvador Centro Histórico 1859">
            <a:extLst>
              <a:ext uri="{FF2B5EF4-FFF2-40B4-BE49-F238E27FC236}">
                <a16:creationId xmlns:a16="http://schemas.microsoft.com/office/drawing/2014/main" id="{8143EAB9-074D-49B2-A07D-D160FB3E0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28" y="3790765"/>
            <a:ext cx="3962029" cy="300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elourinho salvador">
            <a:extLst>
              <a:ext uri="{FF2B5EF4-FFF2-40B4-BE49-F238E27FC236}">
                <a16:creationId xmlns:a16="http://schemas.microsoft.com/office/drawing/2014/main" id="{49449F90-3893-4011-BF3F-BCCD7061F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56" y="3790765"/>
            <a:ext cx="5335480" cy="299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240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666514" cy="687977"/>
          </a:xfrm>
        </p:spPr>
        <p:txBody>
          <a:bodyPr/>
          <a:lstStyle/>
          <a:p>
            <a:r>
              <a:rPr lang="pt-BR" dirty="0">
                <a:solidFill>
                  <a:schemeClr val="accent2"/>
                </a:solidFill>
              </a:rPr>
              <a:t>As cidades e a urbanização brasileira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7085" y="687577"/>
            <a:ext cx="957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- Supostas Soluções Urbanas</a:t>
            </a:r>
          </a:p>
        </p:txBody>
      </p:sp>
      <p:pic>
        <p:nvPicPr>
          <p:cNvPr id="3" name="Picture 2" descr="Cidade de Belo Jardim, no Agreste, ganha sistema de esgotamento sanitário –  COMPESA">
            <a:extLst>
              <a:ext uri="{FF2B5EF4-FFF2-40B4-BE49-F238E27FC236}">
                <a16:creationId xmlns:a16="http://schemas.microsoft.com/office/drawing/2014/main" id="{19348448-627B-43AD-A95E-CEE0FD6E5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3" y="1707485"/>
            <a:ext cx="623887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stema de saúde pública: a sua importância nos dias atuais. - Blog do AFTM">
            <a:extLst>
              <a:ext uri="{FF2B5EF4-FFF2-40B4-BE49-F238E27FC236}">
                <a16:creationId xmlns:a16="http://schemas.microsoft.com/office/drawing/2014/main" id="{D794A755-C5A3-4CA2-AA5A-5E2161A1F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801" y="624865"/>
            <a:ext cx="5180815" cy="190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ja como fica atendimento em Curitiba com unidades de saúde como pronto  atendimento e UPAs com internações por Covid-19 | Paraná | G1">
            <a:extLst>
              <a:ext uri="{FF2B5EF4-FFF2-40B4-BE49-F238E27FC236}">
                <a16:creationId xmlns:a16="http://schemas.microsoft.com/office/drawing/2014/main" id="{CA5774D2-84D1-456C-825A-F6C313ACB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246" y="2589233"/>
            <a:ext cx="3987923" cy="224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NM - Confederação Nacional de Municípios | Comunicação">
            <a:extLst>
              <a:ext uri="{FF2B5EF4-FFF2-40B4-BE49-F238E27FC236}">
                <a16:creationId xmlns:a16="http://schemas.microsoft.com/office/drawing/2014/main" id="{D94A909E-0845-415B-A22E-03200ECB7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594" y="4898475"/>
            <a:ext cx="37052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260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14712" cy="627017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2"/>
                </a:solidFill>
              </a:rPr>
              <a:t>As cidades e a urbanização brasileira</a:t>
            </a:r>
            <a:endParaRPr lang="pt-BR" dirty="0"/>
          </a:p>
        </p:txBody>
      </p:sp>
      <p:pic>
        <p:nvPicPr>
          <p:cNvPr id="6" name="Picture 2" descr="EXPANSÃO E CONSTRUÇÃO DO ESPAÇO GEOGRÁFICO BRASILEIRO: Origens históricas -  Geografalando">
            <a:extLst>
              <a:ext uri="{FF2B5EF4-FFF2-40B4-BE49-F238E27FC236}">
                <a16:creationId xmlns:a16="http://schemas.microsoft.com/office/drawing/2014/main" id="{D1453FC4-D1A8-4F31-9F07-04C9C1B96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3" y="765773"/>
            <a:ext cx="4633347" cy="575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7203ECD-B138-4CB0-898B-B7D70F86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481" y="1015390"/>
            <a:ext cx="7341326" cy="550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9389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298</TotalTime>
  <Words>84</Words>
  <Application>Microsoft Office PowerPoint</Application>
  <PresentationFormat>Widescreen</PresentationFormat>
  <Paragraphs>19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Facetado</vt:lpstr>
      <vt:lpstr>Geografia</vt:lpstr>
      <vt:lpstr>As cidades e a urbanização brasileira</vt:lpstr>
      <vt:lpstr>As cidades e a urbanização brasileira</vt:lpstr>
      <vt:lpstr>As cidades e a urbanização brasileira</vt:lpstr>
      <vt:lpstr>As cidades e a urbanização brasileira</vt:lpstr>
      <vt:lpstr>As cidades e a urbanização brasileira</vt:lpstr>
      <vt:lpstr>As cidades e a urbanização brasileira</vt:lpstr>
      <vt:lpstr>As cidades e a urbanização brasileira</vt:lpstr>
      <vt:lpstr>As cidades e a urbanização brasileira</vt:lpstr>
      <vt:lpstr>As cidades e a urbanização brasileira</vt:lpstr>
      <vt:lpstr>Fluxos Migratórios no Brasil</vt:lpstr>
      <vt:lpstr>As cidades e a urbanização brasileira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Geografia I</dc:title>
  <dc:creator>tauec</dc:creator>
  <cp:lastModifiedBy>Tauê Al-Alam</cp:lastModifiedBy>
  <cp:revision>59</cp:revision>
  <dcterms:created xsi:type="dcterms:W3CDTF">2020-10-12T20:09:22Z</dcterms:created>
  <dcterms:modified xsi:type="dcterms:W3CDTF">2022-07-27T12:30:23Z</dcterms:modified>
</cp:coreProperties>
</file>